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70" r:id="rId4"/>
    <p:sldId id="271" r:id="rId5"/>
    <p:sldId id="267" r:id="rId6"/>
    <p:sldId id="272" r:id="rId7"/>
    <p:sldId id="273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6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B02557-D5BB-459A-A299-872DABAF0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22F709-05E1-406E-A7D9-73AE66CFD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F71063-7B30-4D9E-A6B3-F610D5AB7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C8C877-543C-49F9-86F4-166F1738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190CC9-1161-4F50-B9B0-69494E6F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9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5B325-999E-4C6A-8593-94354B3A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AA38AD4-8158-4552-B0EC-420FB9A4B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9169F7-FFD5-4386-AC2B-44B7B055E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BE7947-78CB-4DC3-8F4C-5BFD5AAA6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DA94A8-B39E-4CD9-85D5-5A88620E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85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C5A4962-B144-4435-BA44-2D857167B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31EDC70-E117-4912-B714-B253AFA4B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62F0D-A6D6-4D4E-8660-9A1AAEAD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CF137D-A233-4B9E-BDDD-9F895D01F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183875-E80D-4E9B-8B8A-032BDA0D3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75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8A6270-E0AA-4B03-AA11-B0AD62C6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76F40D-2A60-42A2-851D-A7C9CBDC9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E25F8F-5373-4EDA-9C9F-DE873D2D7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9FBEB4-C0FC-408F-8588-580853BD2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2B7386-A875-4F01-BF6C-2A72CEA1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0F26DF-578F-4BA9-B52F-AC0EDDDA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CD5932-EF0E-4234-9462-2CCD0C430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36A2DE-817D-4281-9DDB-3611CFD01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069A05-44B2-4FEB-BC00-4EDF382A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314690-011E-4BCA-A3F7-D7B82593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32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6873B6-1835-498A-A304-342E48D87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B3ECCF-1B50-4618-8A6A-2CA89A71B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E152FD-D762-4A9E-AC11-85E5693A6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7A4DF0-5BB2-4796-AD2B-4D18C29C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BFDFC7-CC48-4D10-A5D8-B8C5D0573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99A073-2DCA-4B71-BB1D-FDE5D68C6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2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6EE27B-2427-42F8-9905-3E895C477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E1100B-C8B9-44ED-86A0-52B8E83C1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A883AE-2289-4092-98A9-4091C1E43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464458-55E0-47BA-B274-5B376A137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13F44A7-32F1-43B7-AE90-11A367A95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8E0F23-221D-4F7F-8A19-5DB129C35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3BC13A6-8CAB-411C-A139-3C81B98D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7282CDE-309E-49B0-8EAC-69F1E5C55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1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87F96-87A6-4131-B01C-287DA2252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ACBC3D1-77E7-4C33-AF20-427DF4A45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D481D1-1484-4295-A99A-6B4C6884C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A8E01BD-88D5-436C-9A70-8CBDD7836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7DBFD88-14FA-404B-AB49-85E1FA0D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97171C-131F-4849-9D3D-D828C5AA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1661F4-A456-495C-9C03-98F1A8E1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8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F084BC-7AB3-4A9E-A271-6DC2E2D1A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84B9A8-A192-4657-9673-F62AABF71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4A88F5-007D-4641-AE25-FDC11FD57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D584F3-4A49-4193-A5CE-18C2E553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999246-ACC5-492E-AB6D-21069EF6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8F7D6-358B-4F15-B4F4-3975589A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76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2E0657-B1F5-4DCB-9222-67281E4B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3C1000A-24C2-4B0A-86AC-5CD40DDBC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D5101A-7202-40ED-B152-A4512F6D7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66FD71-EC63-47C0-B35C-5BAE21CB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D324E6-B46A-4556-878B-5D2E8C36E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A047FE-5905-47B5-851F-AC40FE5D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39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2D0C572-86C6-43A9-B289-DB016307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35F2E0-AC7D-45A2-A5CB-4721C7C17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BA2E8D-57DD-44E1-BA5E-260BBCC58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5DDF-1BCF-49E4-A252-DA515E6B980A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494C5B-EEDF-4715-AD7F-EF6ACFDDE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43418B-B6EA-433B-A01C-48901DDC0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4CD3-6286-42E3-A2C3-6CADA536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57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wV1FrqwZyK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525" y="1131888"/>
            <a:ext cx="9134475" cy="1106487"/>
          </a:xfrm>
        </p:spPr>
        <p:txBody>
          <a:bodyPr>
            <a:normAutofit/>
          </a:bodyPr>
          <a:lstStyle/>
          <a:p>
            <a:r>
              <a:rPr lang="en-GB" sz="4800" dirty="0" smtClean="0"/>
              <a:t>PSHE – Internalised Discrimination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9325"/>
            <a:ext cx="8982075" cy="3038475"/>
          </a:xfrm>
        </p:spPr>
        <p:txBody>
          <a:bodyPr/>
          <a:lstStyle/>
          <a:p>
            <a:pPr algn="l"/>
            <a:r>
              <a:rPr lang="en-GB" dirty="0" smtClean="0"/>
              <a:t>All students should understand: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That people make assumptions about gender/relationships/sexual orientation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These assumptions and expectations are based on our shared experiences and have become cultural norms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These cultural norms lead to stereotypes and stereotyping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0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C73839-C0DF-4E14-BA85-5CB1CC94E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Peter and Jane</a:t>
            </a:r>
            <a:br>
              <a:rPr lang="en-GB" dirty="0"/>
            </a:br>
            <a:r>
              <a:rPr lang="en-GB" dirty="0"/>
              <a:t>Growing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A9C22A-8E75-4484-A9A1-A64FF904D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974" y="1809750"/>
            <a:ext cx="9391651" cy="4367213"/>
          </a:xfrm>
        </p:spPr>
        <p:txBody>
          <a:bodyPr/>
          <a:lstStyle/>
          <a:p>
            <a:r>
              <a:rPr lang="en-GB" dirty="0"/>
              <a:t>Complete the following phrases by putting in the missing words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eriod" startAt="3"/>
            </a:pPr>
            <a:r>
              <a:rPr lang="en-GB" dirty="0"/>
              <a:t>Peter also joined the school (missing words 5 and 6) 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en-GB" dirty="0"/>
              <a:t>Jane joined the (missing word 7) and went to (missing words 8 and 9)</a:t>
            </a:r>
          </a:p>
          <a:p>
            <a:pPr marL="514350" indent="-514350">
              <a:buFont typeface="+mj-lt"/>
              <a:buAutoNum type="alphaLcPeriod" startAt="3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5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EED62A-C656-417A-94AB-EA24CD46B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Peter and Jane</a:t>
            </a:r>
            <a:br>
              <a:rPr lang="en-GB" dirty="0"/>
            </a:br>
            <a:r>
              <a:rPr lang="en-GB" dirty="0"/>
              <a:t>Studying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3D7B7B-6316-4FBF-9257-E9B4EA8C2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the following phrases by putting in the missing words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eriod" startAt="5"/>
            </a:pPr>
            <a:r>
              <a:rPr lang="en-GB" dirty="0"/>
              <a:t>Peter took (missing word 10) and went on to University to study to be a (missing word 11). </a:t>
            </a:r>
          </a:p>
          <a:p>
            <a:pPr marL="514350" indent="-514350">
              <a:buFont typeface="+mj-lt"/>
              <a:buAutoNum type="alphaLcPeriod" startAt="5"/>
            </a:pPr>
            <a:r>
              <a:rPr lang="en-GB" dirty="0"/>
              <a:t>Jane did English and after degree went into (missing words 12, 13 and 14)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03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862C2-35CF-4694-BD39-90F63006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Peter and Jane </a:t>
            </a:r>
            <a:br>
              <a:rPr lang="en-GB" dirty="0"/>
            </a:br>
            <a:r>
              <a:rPr lang="en-GB" dirty="0"/>
              <a:t>Adult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99A562-812B-4EF4-BCA5-DAC568AD4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the following phrases by putting in the missing words</a:t>
            </a:r>
          </a:p>
          <a:p>
            <a:endParaRPr lang="en-GB" dirty="0"/>
          </a:p>
          <a:p>
            <a:r>
              <a:rPr lang="en-GB" dirty="0"/>
              <a:t>She met her future (missing word 15) who was doing Mathematics and studied to be an (missing word 16)</a:t>
            </a:r>
          </a:p>
          <a:p>
            <a:r>
              <a:rPr lang="en-GB" dirty="0"/>
              <a:t>Peter met his future (missing word 17) .. She worked as a (missing words 18 and 19)</a:t>
            </a:r>
          </a:p>
          <a:p>
            <a:r>
              <a:rPr lang="en-GB" dirty="0"/>
              <a:t>Peter has three (missing word 20) and Jane has two.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413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D47B79-1D0A-4174-BD78-20B5AF6C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Stereotypes in the Peter and Jane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D981EE-38A6-47E4-B1F9-6A6473274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Read the list of missing words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blue, pink, stayed home, football team, Guides, dancing lessons, Science, doctor, primary school teacher, husband, accountant, wife, medical secretary, children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are all stereotypical things in the life of a boy and / or a girl in their typically expected life story</a:t>
            </a:r>
          </a:p>
          <a:p>
            <a:pPr marL="0" indent="0">
              <a:buNone/>
            </a:pPr>
            <a:r>
              <a:rPr lang="en-GB" dirty="0"/>
              <a:t>Now for the next exercise think and list typical things that a boy /man /girl / men might like or do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9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9329AA-F3C0-47E8-9660-FA1F1AA76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Silent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40FCA3-13CA-4ACD-BDCC-96E94F0C2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at and think about the stereotypical statements on your worksheet and think about how they make you feel.</a:t>
            </a:r>
          </a:p>
          <a:p>
            <a:r>
              <a:rPr lang="en-GB" dirty="0"/>
              <a:t>You might find you agree with some or all of them but </a:t>
            </a:r>
            <a:r>
              <a:rPr lang="en-GB" dirty="0" smtClean="0"/>
              <a:t>which do you think fit you either now or in the future?</a:t>
            </a:r>
            <a:endParaRPr lang="en-GB" dirty="0"/>
          </a:p>
          <a:p>
            <a:r>
              <a:rPr lang="en-GB" dirty="0"/>
              <a:t>What </a:t>
            </a:r>
            <a:r>
              <a:rPr lang="en-GB" dirty="0" smtClean="0"/>
              <a:t>if some or all of them don’t fit you? Do </a:t>
            </a:r>
            <a:r>
              <a:rPr lang="en-GB" dirty="0"/>
              <a:t>you tell people? </a:t>
            </a:r>
            <a:r>
              <a:rPr lang="en-GB" dirty="0" smtClean="0"/>
              <a:t>Do </a:t>
            </a:r>
            <a:r>
              <a:rPr lang="en-GB" dirty="0"/>
              <a:t>you keep silent about not liking them?</a:t>
            </a:r>
          </a:p>
          <a:p>
            <a:r>
              <a:rPr lang="en-GB" dirty="0"/>
              <a:t>Can you think of what might happen if someone didn’t do these things? Or if for example a boy </a:t>
            </a:r>
            <a:r>
              <a:rPr lang="en-GB" dirty="0" smtClean="0"/>
              <a:t>likes to </a:t>
            </a:r>
            <a:r>
              <a:rPr lang="en-GB" dirty="0"/>
              <a:t>do what it says a girl likes to do? Would people think they were strange or it OK? What would you think?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92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1FB430-DC03-402F-830D-9E63D952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Vic’s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8DB8FE-9867-4535-A399-4715A1C64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 Vic’s story</a:t>
            </a:r>
          </a:p>
          <a:p>
            <a:r>
              <a:rPr lang="en-GB" dirty="0"/>
              <a:t>Did Vic do any other the stereotypical things that boys are expected to do that we have seen earlier in the lesson?</a:t>
            </a:r>
          </a:p>
          <a:p>
            <a:r>
              <a:rPr lang="en-GB" dirty="0"/>
              <a:t>What happened to Vic that is not stereotypical for a boy?</a:t>
            </a:r>
          </a:p>
          <a:p>
            <a:r>
              <a:rPr lang="en-GB" dirty="0"/>
              <a:t>How did Vic feel </a:t>
            </a:r>
            <a:r>
              <a:rPr lang="en-GB" dirty="0" smtClean="0"/>
              <a:t>about </a:t>
            </a:r>
            <a:r>
              <a:rPr lang="en-GB" dirty="0"/>
              <a:t>this?</a:t>
            </a:r>
          </a:p>
          <a:p>
            <a:r>
              <a:rPr lang="en-GB" dirty="0"/>
              <a:t>Why did Vic keep silent?</a:t>
            </a:r>
          </a:p>
          <a:p>
            <a:r>
              <a:rPr lang="en-GB" dirty="0"/>
              <a:t>What happened because Vic kept silent?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4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A792B-09A1-4D01-8814-6F3FBFE5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Keeping Things Silent</a:t>
            </a:r>
            <a:br>
              <a:rPr lang="en-GB" dirty="0"/>
            </a:br>
            <a:r>
              <a:rPr lang="en-GB" dirty="0"/>
              <a:t>Cause and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F1F8CC-C79E-4C8E-BB0A-FA346BACF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Doing and experiencing things that are not stereotypical can be unexpected and make people seem / feel unusual. </a:t>
            </a:r>
          </a:p>
          <a:p>
            <a:r>
              <a:rPr lang="en-GB" dirty="0"/>
              <a:t>It is quite usual for people to do or feel unusual as a result of not fitting in with stereotypical expectations</a:t>
            </a:r>
          </a:p>
          <a:p>
            <a:r>
              <a:rPr lang="en-GB" dirty="0"/>
              <a:t>Many people keep quiet about things they like / do or feel that are unusual because they fear that others will not accept them.</a:t>
            </a:r>
          </a:p>
          <a:p>
            <a:r>
              <a:rPr lang="en-GB" dirty="0"/>
              <a:t>Keeping things inside can lead to people disliking that which makes them different. This can lead to anger toward themselves and others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69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C806CC-0863-4162-BA7A-FF9ACAAC2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What’s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BA4BD2-8CC5-4CD1-BD18-15DC2B9A9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your work after the </a:t>
            </a:r>
            <a:r>
              <a:rPr lang="en-GB" dirty="0" smtClean="0"/>
              <a:t>lesson. Write </a:t>
            </a:r>
            <a:r>
              <a:rPr lang="en-GB" dirty="0"/>
              <a:t>down: 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dirty="0"/>
              <a:t>stereotype life for a girl / </a:t>
            </a:r>
            <a:r>
              <a:rPr lang="en-GB" dirty="0" smtClean="0"/>
              <a:t>boy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3 ways how a person might be different to the stereotype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short description of how a person might feel if people expect them to be like the stereotype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Everybody is born different. Listen to this song, ‘Born this Way’ by Lady Gaga and read the words</a:t>
            </a:r>
            <a:r>
              <a:rPr lang="en-GB" dirty="0"/>
              <a:t>.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www.youtube.com/watch?v=wV1FrqwZyKw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9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67800" cy="1058862"/>
          </a:xfrm>
        </p:spPr>
        <p:txBody>
          <a:bodyPr/>
          <a:lstStyle/>
          <a:p>
            <a:r>
              <a:rPr lang="en-GB" dirty="0" smtClean="0"/>
              <a:t>Born this Way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76450"/>
            <a:ext cx="11544299" cy="4610100"/>
          </a:xfrm>
        </p:spPr>
        <p:txBody>
          <a:bodyPr numCol="3">
            <a:normAutofit fontScale="32500" lnSpcReduction="20000"/>
          </a:bodyPr>
          <a:lstStyle/>
          <a:p>
            <a:pPr algn="l"/>
            <a:r>
              <a:rPr lang="en-GB" sz="4300" i="1" dirty="0" smtClean="0"/>
              <a:t>[</a:t>
            </a:r>
            <a:r>
              <a:rPr lang="en-GB" sz="4300" i="1" dirty="0"/>
              <a:t>Intro:]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It doesn't matter if you love him, or capital H-I-M</a:t>
            </a:r>
            <a:br>
              <a:rPr lang="en-GB" sz="4300" dirty="0"/>
            </a:br>
            <a:r>
              <a:rPr lang="en-GB" sz="4300" dirty="0"/>
              <a:t>Just put your paws up</a:t>
            </a:r>
            <a:br>
              <a:rPr lang="en-GB" sz="4300" dirty="0"/>
            </a:br>
            <a:r>
              <a:rPr lang="en-GB" sz="4300" dirty="0"/>
              <a:t>'cause you were born this way, baby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i="1" dirty="0"/>
              <a:t>[Verse:]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My mama told me when I was young</a:t>
            </a:r>
            <a:br>
              <a:rPr lang="en-GB" sz="4300" dirty="0"/>
            </a:br>
            <a:r>
              <a:rPr lang="en-GB" sz="4300" dirty="0"/>
              <a:t>We are all born superstars</a:t>
            </a:r>
            <a:br>
              <a:rPr lang="en-GB" sz="4300" dirty="0"/>
            </a:br>
            <a:r>
              <a:rPr lang="en-GB" sz="4300" dirty="0"/>
              <a:t>She rolled my hair and put my lipstick on</a:t>
            </a:r>
            <a:br>
              <a:rPr lang="en-GB" sz="4300" dirty="0"/>
            </a:br>
            <a:r>
              <a:rPr lang="en-GB" sz="4300" dirty="0"/>
              <a:t>In the glass of her boudoir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"There's nothing wrong with loving who you are"</a:t>
            </a:r>
            <a:br>
              <a:rPr lang="en-GB" sz="4300" dirty="0"/>
            </a:br>
            <a:r>
              <a:rPr lang="en-GB" sz="4300" dirty="0"/>
              <a:t>She said, "'Cause he made you perfect, babe"</a:t>
            </a:r>
            <a:br>
              <a:rPr lang="en-GB" sz="4300" dirty="0"/>
            </a:br>
            <a:r>
              <a:rPr lang="en-GB" sz="4300" dirty="0"/>
              <a:t>"So hold your head up girl and you'll go far,</a:t>
            </a:r>
            <a:br>
              <a:rPr lang="en-GB" sz="4300" dirty="0"/>
            </a:br>
            <a:r>
              <a:rPr lang="en-GB" sz="4300" dirty="0"/>
              <a:t>Listen to me when I say"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i="1" dirty="0"/>
              <a:t>[Chorus:]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I'm beautiful in my way</a:t>
            </a:r>
            <a:br>
              <a:rPr lang="en-GB" sz="4300" dirty="0"/>
            </a:br>
            <a:r>
              <a:rPr lang="en-GB" sz="4300" dirty="0"/>
              <a:t>'Cause God makes no mistakes</a:t>
            </a:r>
            <a:br>
              <a:rPr lang="en-GB" sz="4300" dirty="0"/>
            </a:br>
            <a:r>
              <a:rPr lang="en-GB" sz="4300" dirty="0"/>
              <a:t>I'm on the right track, baby</a:t>
            </a:r>
            <a:br>
              <a:rPr lang="en-GB" sz="4300" dirty="0"/>
            </a:br>
            <a:r>
              <a:rPr lang="en-GB" sz="4300" dirty="0"/>
              <a:t>I was born this way</a:t>
            </a:r>
            <a:br>
              <a:rPr lang="en-GB" sz="4300" dirty="0"/>
            </a:br>
            <a:r>
              <a:rPr lang="en-GB" sz="4300" dirty="0"/>
              <a:t>Don't hide yourself in regret</a:t>
            </a:r>
            <a:br>
              <a:rPr lang="en-GB" sz="4300" dirty="0"/>
            </a:br>
            <a:r>
              <a:rPr lang="en-GB" sz="4300" dirty="0"/>
              <a:t>Just love yourself and you're set</a:t>
            </a:r>
            <a:br>
              <a:rPr lang="en-GB" sz="4300" dirty="0"/>
            </a:br>
            <a:r>
              <a:rPr lang="en-GB" sz="4300" dirty="0"/>
              <a:t>I'm on the right track, baby</a:t>
            </a:r>
            <a:br>
              <a:rPr lang="en-GB" sz="4300" dirty="0"/>
            </a:br>
            <a:r>
              <a:rPr lang="en-GB" sz="4300" dirty="0"/>
              <a:t>I was born this way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i="1" dirty="0"/>
              <a:t>[Post-chorus:]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Oh there </a:t>
            </a:r>
            <a:r>
              <a:rPr lang="en-GB" sz="4300" dirty="0" err="1"/>
              <a:t>ain't</a:t>
            </a:r>
            <a:r>
              <a:rPr lang="en-GB" sz="4300" dirty="0"/>
              <a:t> no other way</a:t>
            </a:r>
            <a:br>
              <a:rPr lang="en-GB" sz="4300" dirty="0"/>
            </a:br>
            <a:r>
              <a:rPr lang="en-GB" sz="4300" dirty="0"/>
              <a:t>Baby I was born this way</a:t>
            </a:r>
            <a:br>
              <a:rPr lang="en-GB" sz="4300" dirty="0"/>
            </a:br>
            <a:r>
              <a:rPr lang="en-GB" sz="4300" dirty="0"/>
              <a:t>Baby I was born this way</a:t>
            </a:r>
            <a:br>
              <a:rPr lang="en-GB" sz="4300" dirty="0"/>
            </a:br>
            <a:r>
              <a:rPr lang="en-GB" sz="4300" dirty="0"/>
              <a:t>Oh there </a:t>
            </a:r>
            <a:r>
              <a:rPr lang="en-GB" sz="4300" dirty="0" err="1"/>
              <a:t>ain't</a:t>
            </a:r>
            <a:r>
              <a:rPr lang="en-GB" sz="4300" dirty="0"/>
              <a:t> no other way</a:t>
            </a:r>
            <a:br>
              <a:rPr lang="en-GB" sz="4300" dirty="0"/>
            </a:br>
            <a:r>
              <a:rPr lang="en-GB" sz="4300" dirty="0"/>
              <a:t>Baby I was born this way</a:t>
            </a:r>
            <a:br>
              <a:rPr lang="en-GB" sz="4300" dirty="0"/>
            </a:br>
            <a:r>
              <a:rPr lang="en-GB" sz="4300" dirty="0"/>
              <a:t>I'm on the right track, baby</a:t>
            </a:r>
            <a:br>
              <a:rPr lang="en-GB" sz="4300" dirty="0"/>
            </a:br>
            <a:r>
              <a:rPr lang="en-GB" sz="4300" dirty="0"/>
              <a:t>I was born this way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Don't be a drag ‒ just be a queen </a:t>
            </a:r>
            <a:r>
              <a:rPr lang="en-GB" sz="4300" i="1" dirty="0"/>
              <a:t>[x3]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Don't be!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i="1" dirty="0"/>
              <a:t>[Verse:]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Give yourself prudence</a:t>
            </a:r>
            <a:br>
              <a:rPr lang="en-GB" sz="4300" dirty="0"/>
            </a:br>
            <a:r>
              <a:rPr lang="en-GB" sz="4300" dirty="0"/>
              <a:t>And love your friends</a:t>
            </a:r>
            <a:br>
              <a:rPr lang="en-GB" sz="4300" dirty="0"/>
            </a:br>
            <a:r>
              <a:rPr lang="en-GB" sz="4300" dirty="0"/>
              <a:t>Subway kid, rejoice your truth</a:t>
            </a:r>
            <a:br>
              <a:rPr lang="en-GB" sz="4300" dirty="0"/>
            </a:br>
            <a:r>
              <a:rPr lang="en-GB" sz="4300" dirty="0"/>
              <a:t>In the religion of the insecure</a:t>
            </a:r>
            <a:br>
              <a:rPr lang="en-GB" sz="4300" dirty="0"/>
            </a:br>
            <a:r>
              <a:rPr lang="en-GB" sz="4300" dirty="0"/>
              <a:t>I must be myself, respect my youth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A different lover is not a sin</a:t>
            </a:r>
            <a:br>
              <a:rPr lang="en-GB" sz="4300" dirty="0"/>
            </a:br>
            <a:r>
              <a:rPr lang="en-GB" sz="4300" dirty="0"/>
              <a:t>Believe capital H-I-M (Hey </a:t>
            </a:r>
            <a:r>
              <a:rPr lang="en-GB" sz="4300" dirty="0" err="1"/>
              <a:t>hey</a:t>
            </a:r>
            <a:r>
              <a:rPr lang="en-GB" sz="4300" dirty="0"/>
              <a:t> hey)</a:t>
            </a:r>
            <a:br>
              <a:rPr lang="en-GB" sz="4300" dirty="0"/>
            </a:br>
            <a:r>
              <a:rPr lang="en-GB" sz="4300" dirty="0"/>
              <a:t>I love my life I love this record and</a:t>
            </a:r>
            <a:br>
              <a:rPr lang="en-GB" sz="4300" dirty="0"/>
            </a:br>
            <a:r>
              <a:rPr lang="en-GB" sz="4300" dirty="0" err="1"/>
              <a:t>Mi</a:t>
            </a:r>
            <a:r>
              <a:rPr lang="en-GB" sz="4300" dirty="0"/>
              <a:t> amore vole </a:t>
            </a:r>
            <a:r>
              <a:rPr lang="en-GB" sz="4300" dirty="0" err="1"/>
              <a:t>fe</a:t>
            </a:r>
            <a:r>
              <a:rPr lang="en-GB" sz="4300" dirty="0"/>
              <a:t> yah (Love needs faith)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i="1" dirty="0"/>
              <a:t>[Repeat chorus + post-chorus]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i="1" dirty="0"/>
              <a:t>[Bridge:]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Don't be a drag, just be a queen</a:t>
            </a:r>
            <a:br>
              <a:rPr lang="en-GB" sz="4300" dirty="0"/>
            </a:br>
            <a:r>
              <a:rPr lang="en-GB" sz="4300" dirty="0"/>
              <a:t>Whether you're broke or evergreen</a:t>
            </a:r>
            <a:br>
              <a:rPr lang="en-GB" sz="4300" dirty="0"/>
            </a:br>
            <a:r>
              <a:rPr lang="en-GB" sz="4300" dirty="0"/>
              <a:t>You're black, white, beige, </a:t>
            </a:r>
            <a:r>
              <a:rPr lang="en-GB" sz="4300" dirty="0" err="1"/>
              <a:t>chola</a:t>
            </a:r>
            <a:r>
              <a:rPr lang="en-GB" sz="4300" dirty="0"/>
              <a:t> descent</a:t>
            </a:r>
            <a:br>
              <a:rPr lang="en-GB" sz="4300" dirty="0"/>
            </a:br>
            <a:r>
              <a:rPr lang="en-GB" sz="4300" dirty="0"/>
              <a:t>You're Lebanese, you're orient</a:t>
            </a:r>
            <a:br>
              <a:rPr lang="en-GB" sz="4300" dirty="0"/>
            </a:br>
            <a:r>
              <a:rPr lang="en-GB" sz="4300" dirty="0"/>
              <a:t>Whether life's disabilities</a:t>
            </a:r>
            <a:br>
              <a:rPr lang="en-GB" sz="4300" dirty="0"/>
            </a:br>
            <a:r>
              <a:rPr lang="en-GB" sz="4300" dirty="0"/>
              <a:t>Left you outcast, bullied, or teased</a:t>
            </a:r>
            <a:br>
              <a:rPr lang="en-GB" sz="4300" dirty="0"/>
            </a:br>
            <a:r>
              <a:rPr lang="en-GB" sz="4300" dirty="0"/>
              <a:t>Rejoice and love yourself today</a:t>
            </a:r>
            <a:br>
              <a:rPr lang="en-GB" sz="4300" dirty="0"/>
            </a:br>
            <a:r>
              <a:rPr lang="en-GB" sz="4300" dirty="0"/>
              <a:t>'cause baby you were born this way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No matter gay, straight, or bi,</a:t>
            </a:r>
            <a:br>
              <a:rPr lang="en-GB" sz="4300" dirty="0"/>
            </a:br>
            <a:r>
              <a:rPr lang="en-GB" sz="4300" dirty="0"/>
              <a:t>Lesbian, transgendered life,</a:t>
            </a:r>
            <a:br>
              <a:rPr lang="en-GB" sz="4300" dirty="0"/>
            </a:br>
            <a:r>
              <a:rPr lang="en-GB" sz="4300" dirty="0"/>
              <a:t>I'm on the right track baby,</a:t>
            </a:r>
            <a:br>
              <a:rPr lang="en-GB" sz="4300" dirty="0"/>
            </a:br>
            <a:r>
              <a:rPr lang="en-GB" sz="4300" dirty="0"/>
              <a:t>I was born to survive.</a:t>
            </a:r>
            <a:br>
              <a:rPr lang="en-GB" sz="4300" dirty="0"/>
            </a:br>
            <a:r>
              <a:rPr lang="en-GB" sz="4300" dirty="0"/>
              <a:t>No matter black, white or beige</a:t>
            </a:r>
            <a:br>
              <a:rPr lang="en-GB" sz="4300" dirty="0"/>
            </a:br>
            <a:r>
              <a:rPr lang="en-GB" sz="4300" dirty="0" err="1"/>
              <a:t>Chola</a:t>
            </a:r>
            <a:r>
              <a:rPr lang="en-GB" sz="4300" dirty="0"/>
              <a:t> or orient made,</a:t>
            </a:r>
            <a:br>
              <a:rPr lang="en-GB" sz="4300" dirty="0"/>
            </a:br>
            <a:r>
              <a:rPr lang="en-GB" sz="4300" dirty="0"/>
              <a:t>I'm on the right track baby,</a:t>
            </a:r>
            <a:br>
              <a:rPr lang="en-GB" sz="4300" dirty="0"/>
            </a:br>
            <a:r>
              <a:rPr lang="en-GB" sz="4300" dirty="0"/>
              <a:t>I was born to be brave.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i="1" dirty="0"/>
              <a:t>[Repeat chorus + post-chorus]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i="1" dirty="0"/>
              <a:t>[Outro/refrain:]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I was born this way hey!</a:t>
            </a:r>
            <a:br>
              <a:rPr lang="en-GB" sz="4300" dirty="0"/>
            </a:br>
            <a:r>
              <a:rPr lang="en-GB" sz="4300" dirty="0"/>
              <a:t>I was born this way hey!</a:t>
            </a:r>
            <a:br>
              <a:rPr lang="en-GB" sz="4300" dirty="0"/>
            </a:br>
            <a:r>
              <a:rPr lang="en-GB" sz="4300" dirty="0"/>
              <a:t>I'm on the right track baby</a:t>
            </a:r>
            <a:br>
              <a:rPr lang="en-GB" sz="4300" dirty="0"/>
            </a:br>
            <a:r>
              <a:rPr lang="en-GB" sz="4300" dirty="0"/>
              <a:t>I was born this way hey!</a:t>
            </a:r>
            <a:br>
              <a:rPr lang="en-GB" sz="4300" dirty="0"/>
            </a:br>
            <a:r>
              <a:rPr lang="en-GB" sz="4300" dirty="0"/>
              <a:t>I was born this way hey!</a:t>
            </a:r>
            <a:br>
              <a:rPr lang="en-GB" sz="4300" dirty="0"/>
            </a:br>
            <a:r>
              <a:rPr lang="en-GB" sz="4300" dirty="0"/>
              <a:t>I was born this way hey!</a:t>
            </a:r>
            <a:br>
              <a:rPr lang="en-GB" sz="4300" dirty="0"/>
            </a:br>
            <a:r>
              <a:rPr lang="en-GB" sz="4300" dirty="0"/>
              <a:t>I'm on the right track baby</a:t>
            </a:r>
            <a:br>
              <a:rPr lang="en-GB" sz="4300" dirty="0"/>
            </a:br>
            <a:r>
              <a:rPr lang="en-GB" sz="4300" dirty="0"/>
              <a:t>I was born this way hey!</a:t>
            </a:r>
            <a:br>
              <a:rPr lang="en-GB" sz="4300" dirty="0"/>
            </a:br>
            <a:r>
              <a:rPr lang="en-GB" sz="4300" dirty="0"/>
              <a:t/>
            </a:r>
            <a:br>
              <a:rPr lang="en-GB" sz="4300" dirty="0"/>
            </a:br>
            <a:r>
              <a:rPr lang="en-GB" sz="4300" i="1" dirty="0"/>
              <a:t>[Fade away:]</a:t>
            </a:r>
            <a:r>
              <a:rPr lang="en-GB" sz="4300" dirty="0"/>
              <a:t/>
            </a:r>
            <a:br>
              <a:rPr lang="en-GB" sz="4300" dirty="0"/>
            </a:br>
            <a:r>
              <a:rPr lang="en-GB" sz="4300" dirty="0"/>
              <a:t>Same DNA, but born this way.</a:t>
            </a:r>
            <a:br>
              <a:rPr lang="en-GB" sz="4300" dirty="0"/>
            </a:br>
            <a:r>
              <a:rPr lang="en-GB" sz="4300" dirty="0"/>
              <a:t>Same DNA, but born this way.</a:t>
            </a:r>
          </a:p>
          <a:p>
            <a:pPr algn="l"/>
            <a:r>
              <a:rPr lang="en-GB" sz="4300" dirty="0"/>
              <a:t> </a:t>
            </a:r>
          </a:p>
          <a:p>
            <a:pPr algn="l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525" y="1131888"/>
            <a:ext cx="9134475" cy="1106487"/>
          </a:xfrm>
        </p:spPr>
        <p:txBody>
          <a:bodyPr>
            <a:normAutofit/>
          </a:bodyPr>
          <a:lstStyle/>
          <a:p>
            <a:r>
              <a:rPr lang="en-GB" sz="4800" dirty="0" smtClean="0"/>
              <a:t>PSHE – Internalised Discrimination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9325"/>
            <a:ext cx="8982075" cy="3038475"/>
          </a:xfrm>
        </p:spPr>
        <p:txBody>
          <a:bodyPr/>
          <a:lstStyle/>
          <a:p>
            <a:pPr algn="l"/>
            <a:r>
              <a:rPr lang="en-GB" dirty="0" smtClean="0"/>
              <a:t>All students should understand: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Not everyone fits the stereotype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Some people feel negative if they don’t fit the stereotype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Some people blame themselves for not fitting in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The problem is the stereotype; </a:t>
            </a:r>
            <a:r>
              <a:rPr lang="en-GB" i="1" dirty="0" smtClean="0"/>
              <a:t>not</a:t>
            </a:r>
            <a:r>
              <a:rPr lang="en-GB" dirty="0" smtClean="0"/>
              <a:t> the person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5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525" y="1131888"/>
            <a:ext cx="9134475" cy="1106487"/>
          </a:xfrm>
        </p:spPr>
        <p:txBody>
          <a:bodyPr>
            <a:normAutofit/>
          </a:bodyPr>
          <a:lstStyle/>
          <a:p>
            <a:r>
              <a:rPr lang="en-GB" sz="4800" dirty="0" smtClean="0"/>
              <a:t>PSHE – Internalised Discrimination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9325"/>
            <a:ext cx="8982075" cy="3038475"/>
          </a:xfrm>
        </p:spPr>
        <p:txBody>
          <a:bodyPr/>
          <a:lstStyle/>
          <a:p>
            <a:pPr algn="l"/>
            <a:r>
              <a:rPr lang="en-GB" dirty="0" smtClean="0"/>
              <a:t>Most students should understand: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/>
              <a:t>That people are taught these </a:t>
            </a:r>
            <a:r>
              <a:rPr lang="en-GB" dirty="0" smtClean="0"/>
              <a:t>norms and learn the stereotypes </a:t>
            </a:r>
            <a:r>
              <a:rPr lang="en-GB" dirty="0"/>
              <a:t>in society: both formally and </a:t>
            </a:r>
            <a:r>
              <a:rPr lang="en-GB" dirty="0" smtClean="0"/>
              <a:t>informally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Identify some stereotypes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explain how it feels to meet someone who doesn’t belong to the stereotype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Understand that being LGBT+ can break the stereotype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2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525" y="1131888"/>
            <a:ext cx="9134475" cy="1106487"/>
          </a:xfrm>
        </p:spPr>
        <p:txBody>
          <a:bodyPr>
            <a:normAutofit/>
          </a:bodyPr>
          <a:lstStyle/>
          <a:p>
            <a:r>
              <a:rPr lang="en-GB" sz="4800" dirty="0" smtClean="0"/>
              <a:t>PSHE – Internalised Discrimination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9325"/>
            <a:ext cx="8982075" cy="3038475"/>
          </a:xfrm>
        </p:spPr>
        <p:txBody>
          <a:bodyPr/>
          <a:lstStyle/>
          <a:p>
            <a:pPr algn="l"/>
            <a:r>
              <a:rPr lang="en-GB" dirty="0" smtClean="0"/>
              <a:t>Most students should understand: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That feeling outside the norm can make the person feel unhappy and negative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This is the fault of the stereotype; </a:t>
            </a:r>
            <a:r>
              <a:rPr lang="en-GB" i="1" dirty="0" smtClean="0"/>
              <a:t>not </a:t>
            </a:r>
            <a:r>
              <a:rPr lang="en-GB" dirty="0" smtClean="0"/>
              <a:t>the person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7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8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525" y="1131888"/>
            <a:ext cx="9134475" cy="1106487"/>
          </a:xfrm>
        </p:spPr>
        <p:txBody>
          <a:bodyPr>
            <a:normAutofit/>
          </a:bodyPr>
          <a:lstStyle/>
          <a:p>
            <a:r>
              <a:rPr lang="en-GB" sz="4800" dirty="0" smtClean="0"/>
              <a:t>PSHE – Internalised Discrimination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9325"/>
            <a:ext cx="8982075" cy="3038475"/>
          </a:xfrm>
        </p:spPr>
        <p:txBody>
          <a:bodyPr/>
          <a:lstStyle/>
          <a:p>
            <a:pPr algn="l"/>
            <a:r>
              <a:rPr lang="en-GB" dirty="0" smtClean="0"/>
              <a:t>Most students should understand: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That feeling outside the norm can make the person feel unhappy and negative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This is the fault of the stereotype; </a:t>
            </a:r>
            <a:r>
              <a:rPr lang="en-GB" i="1" dirty="0" smtClean="0"/>
              <a:t>not </a:t>
            </a:r>
            <a:r>
              <a:rPr lang="en-GB" dirty="0" smtClean="0"/>
              <a:t>the person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96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525" y="1131888"/>
            <a:ext cx="9134475" cy="1106487"/>
          </a:xfrm>
        </p:spPr>
        <p:txBody>
          <a:bodyPr>
            <a:normAutofit/>
          </a:bodyPr>
          <a:lstStyle/>
          <a:p>
            <a:r>
              <a:rPr lang="en-GB" sz="4800" dirty="0" smtClean="0"/>
              <a:t>PSHE – Internalised Discrimination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9325"/>
            <a:ext cx="8982075" cy="3038475"/>
          </a:xfrm>
        </p:spPr>
        <p:txBody>
          <a:bodyPr/>
          <a:lstStyle/>
          <a:p>
            <a:pPr algn="l"/>
            <a:r>
              <a:rPr lang="en-GB" dirty="0" smtClean="0"/>
              <a:t>Some students may be able to: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Explain that someone who is LGBT+ could experience problems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Which are unspoken and/or unseen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Because of cultural norms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That people take for granted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96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EF7EA7-D6D9-442E-B5E3-CF2A32DE5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5219"/>
          </a:xfrm>
        </p:spPr>
        <p:txBody>
          <a:bodyPr>
            <a:normAutofit fontScale="90000"/>
          </a:bodyPr>
          <a:lstStyle/>
          <a:p>
            <a:r>
              <a:rPr lang="en-GB" dirty="0"/>
              <a:t>You and Your Life </a:t>
            </a:r>
            <a:r>
              <a:rPr lang="en-GB" dirty="0" smtClean="0"/>
              <a:t>Goals: Activity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52A962-5186-4AD7-AD35-4A51AE152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73417"/>
            <a:ext cx="9144000" cy="2984383"/>
          </a:xfrm>
        </p:spPr>
        <p:txBody>
          <a:bodyPr/>
          <a:lstStyle/>
          <a:p>
            <a:r>
              <a:rPr lang="en-GB" dirty="0"/>
              <a:t>What did you enjoy doing yesterday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/>
              <a:t>What do you look forward to doing today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/>
              <a:t>What do you want to do in the future?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5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4439CC-87E1-42BB-89A6-6340E6125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Peter and Jane</a:t>
            </a:r>
            <a:br>
              <a:rPr lang="en-GB" dirty="0"/>
            </a:br>
            <a:r>
              <a:rPr lang="en-GB" dirty="0"/>
              <a:t>early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EE8EDD-91A5-4EFA-8B6D-89E9CB7E1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the following phrases by putting in the missing words</a:t>
            </a:r>
          </a:p>
          <a:p>
            <a:endParaRPr lang="en-GB" dirty="0"/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As a baby Peter had the (missing word 1) and Jane had the (missing word 2)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.. their mother started working part time and (missing word 3) at (missing word 4) with them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eriod"/>
            </a:pPr>
            <a:endParaRPr lang="en-GB" dirty="0"/>
          </a:p>
          <a:p>
            <a:pPr marL="514350" indent="-514350">
              <a:buFont typeface="+mj-lt"/>
              <a:buAutoNum type="alphaLcPeriod"/>
            </a:pPr>
            <a:endParaRPr lang="en-GB" dirty="0"/>
          </a:p>
          <a:p>
            <a:pPr marL="514350" indent="-514350">
              <a:buFont typeface="+mj-lt"/>
              <a:buAutoNum type="alphaL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228600"/>
            <a:ext cx="2536371" cy="17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43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926</Words>
  <Application>Microsoft Office PowerPoint</Application>
  <PresentationFormat>Custom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PSHE – Internalised Discrimination</vt:lpstr>
      <vt:lpstr>PSHE – Internalised Discrimination</vt:lpstr>
      <vt:lpstr>PSHE – Internalised Discrimination</vt:lpstr>
      <vt:lpstr>PSHE – Internalised Discrimination</vt:lpstr>
      <vt:lpstr>PowerPoint Presentation</vt:lpstr>
      <vt:lpstr>PSHE – Internalised Discrimination</vt:lpstr>
      <vt:lpstr>PSHE – Internalised Discrimination</vt:lpstr>
      <vt:lpstr>You and Your Life Goals: Activity</vt:lpstr>
      <vt:lpstr>Peter and Jane early years</vt:lpstr>
      <vt:lpstr>Peter and Jane Growing Up</vt:lpstr>
      <vt:lpstr>Peter and Jane Studying </vt:lpstr>
      <vt:lpstr>Peter and Jane  Adult Life</vt:lpstr>
      <vt:lpstr>Stereotypes in the Peter and Jane story</vt:lpstr>
      <vt:lpstr>Silent Statements</vt:lpstr>
      <vt:lpstr>Vic’s Story</vt:lpstr>
      <vt:lpstr>Keeping Things Silent Cause and Effect</vt:lpstr>
      <vt:lpstr>What’s Next</vt:lpstr>
      <vt:lpstr>Born this 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and Your Life Goals</dc:title>
  <dc:creator>Seth Atkin</dc:creator>
  <cp:lastModifiedBy>Tony</cp:lastModifiedBy>
  <cp:revision>14</cp:revision>
  <dcterms:created xsi:type="dcterms:W3CDTF">2017-10-04T11:39:17Z</dcterms:created>
  <dcterms:modified xsi:type="dcterms:W3CDTF">2017-10-05T17:05:24Z</dcterms:modified>
</cp:coreProperties>
</file>